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58743-F113-4D62-9EC3-4BE2F9523A37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48FFE-0BE7-4E3B-85B2-94E308B54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14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48FFE-0BE7-4E3B-85B2-94E308B548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3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CC0388-12EC-4088-BA2A-2F2EFECCBEAF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C0680B-392E-462D-BD82-A10FB021CB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«Перспективы развития технологического образования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 </a:t>
            </a:r>
            <a:r>
              <a:rPr lang="ru-RU" sz="3200" b="1" dirty="0"/>
              <a:t>условиях внедрения новых образовательных стандартов</a:t>
            </a:r>
            <a:r>
              <a:rPr lang="ru-RU" sz="3200" b="1" dirty="0" smtClean="0"/>
              <a:t>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381328"/>
            <a:ext cx="9144000" cy="3844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МБОУ «Лицей №110» Советского района </a:t>
            </a:r>
            <a:r>
              <a:rPr lang="ru-RU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г.Казани</a:t>
            </a:r>
            <a:endParaRPr lang="ru-RU" sz="20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5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endParaRPr lang="ru-RU" dirty="0" smtClean="0"/>
          </a:p>
          <a:p>
            <a:pPr marL="114300" lvl="0" indent="0">
              <a:lnSpc>
                <a:spcPct val="80000"/>
              </a:lnSpc>
              <a:buNone/>
            </a:pPr>
            <a:endParaRPr lang="ru-RU" sz="22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0" indent="0"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Внедрение инклюзивного образования. </a:t>
            </a:r>
          </a:p>
          <a:p>
            <a:pPr marL="114300" lvl="0" indent="0">
              <a:lnSpc>
                <a:spcPct val="80000"/>
              </a:lnSpc>
              <a:buNone/>
            </a:pPr>
            <a:endParaRPr lang="ru-RU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0" indent="0">
              <a:lnSpc>
                <a:spcPct val="80000"/>
              </a:lnSpc>
              <a:buNone/>
            </a:pP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социального Проекта «Дети-детям»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Развитие технологического образования на базе </a:t>
            </a:r>
            <a:br>
              <a:rPr lang="ru-RU" sz="1800" dirty="0"/>
            </a:br>
            <a:r>
              <a:rPr lang="ru-RU" sz="1800" dirty="0"/>
              <a:t>МБОУ «Лицей №110» как базовой площадке </a:t>
            </a:r>
            <a:br>
              <a:rPr lang="ru-RU" sz="1800" dirty="0"/>
            </a:br>
            <a:r>
              <a:rPr lang="ru-RU" sz="1800" dirty="0"/>
              <a:t>для школ Советского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854778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74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ru-RU" dirty="0" smtClean="0"/>
          </a:p>
          <a:p>
            <a:pPr marL="628650" indent="-514350">
              <a:buAutoNum type="arabicPeriod"/>
            </a:pP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результату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628650" indent="-514350">
              <a:buAutoNum type="arabicPeriod"/>
            </a:pP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структуре основных образовательных программ (то, как школа выстраивает свою образовательную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деятельность)</a:t>
            </a:r>
          </a:p>
          <a:p>
            <a:pPr marL="628650" indent="-514350">
              <a:buAutoNum type="arabicPeriod"/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ребований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условиям реализации стандарта (кадры, финансы, материально-техническая база, информационное сопровождение и пр.).</a:t>
            </a:r>
          </a:p>
          <a:p>
            <a:pPr marL="11430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Федеральный государственный образовательный стандарт — это совокупность трех систем требований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79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у обучающихся технологической культуры, необходимой каждому выпускнику для социально-трудовой адаптации на рынке труда, получения профессионального образования и осуществления персональной деятельности (использовании современных технологий и техники в личной сфере, потребительских целях).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Основная цель </a:t>
            </a:r>
            <a:r>
              <a:rPr lang="ru-RU" sz="2800" dirty="0">
                <a:solidFill>
                  <a:schemeClr val="tx1"/>
                </a:solidFill>
              </a:rPr>
              <a:t>предметной области «Технология»</a:t>
            </a:r>
          </a:p>
        </p:txBody>
      </p:sp>
    </p:spTree>
    <p:extLst>
      <p:ext uri="{BB962C8B-B14F-4D97-AF65-F5344CB8AC3E}">
        <p14:creationId xmlns:p14="http://schemas.microsoft.com/office/powerpoint/2010/main" val="25909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11256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Подготовка личности к трудовой, преобразовательной  деятельности,  в том числе на мотивационном уровне – формирование потребности и уважительного отношения к труду, социально ориентированной деятельности.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Овладение обучающимися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результатами образования в процессе осуществления предметно-практической и проектно-технологической деятельности  (целеполагание, планирование, выбор средств деятельности, контроль качества, оценка результатов труда и пр.).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Овладение универсальными технологиями деятельности (социальными технологиями), такими как проектирование, исследование, управление.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Формирование технико-технологических знаний,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общетехнологических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специальных умений и навыков, необходимых для организации работы, поиска, анализа и использовании научно-технической информации и технологической документации, выполнения и соблюдения технологических процессов, проектирования и создания объектов труда (продуктов), оценки качества продуктов и проектов и пр.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Закрепление в предметно-практической и проектно-технологической деятельности теоретических знаний, полученных при изучении естественных и социальных наук, математики и информатики, искусству, интеграции их в процессе изготовления объектов труда (продуктов) и выполнении проектов различной направленности.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 Овладение знаниями о научной организации труда, технологиях и методах решения нестандартных (творческих) задач, конструкторской и изобретательской деятельности, принципах и методах дизайна, средствах активизации познавательной, исследовательской деятельности.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 Знакомство с миром труда и профессий, профессиональной деятельностью и направлениями получения профессионального образования; первичное освоение социальных ролей работника, предпринимателя, ремонтника (сервис-деятельности), конструктора, технолога, менеджера и других, связанных с пониманием техники и технологий в процессе выполнения основных функций профессиональной деятельности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Задачи реализации  </a:t>
            </a:r>
            <a:r>
              <a:rPr lang="ru-RU" sz="2200" b="1" dirty="0" smtClean="0">
                <a:solidFill>
                  <a:schemeClr val="tx1"/>
                </a:solidFill>
              </a:rPr>
              <a:t>предметной </a:t>
            </a:r>
            <a:r>
              <a:rPr lang="ru-RU" sz="2200" b="1" dirty="0">
                <a:solidFill>
                  <a:schemeClr val="tx1"/>
                </a:solidFill>
              </a:rPr>
              <a:t>области «Технология» </a:t>
            </a:r>
          </a:p>
        </p:txBody>
      </p:sp>
    </p:spTree>
    <p:extLst>
      <p:ext uri="{BB962C8B-B14F-4D97-AF65-F5344CB8AC3E}">
        <p14:creationId xmlns:p14="http://schemas.microsoft.com/office/powerpoint/2010/main" val="193005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преемственность с традициями отечественного технологического образования и трудового воспитания;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превращение проектной и исследовательской деятельности в неотъемлемый элемент обучения технологии как предмету;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ориентация на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 к обучению и контролю качества обучения, внедрение профильного обучения и </a:t>
            </a:r>
            <a:r>
              <a:rPr lang="ru-RU" sz="20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подготовки с выделением в обучении вариативной (профильной) части обучения технологии в 10-11 классах, с введением элективных курсов по технологии и т.п.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психолого-педагогической поддержки учащихся, нуждающихся в особом внимании – одарённые дети, дети с проблемами в развитии и т.д.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существенное расширение возможностей школы в организации обучения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учётом местных условий и т.д.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200" dirty="0">
                <a:effectLst/>
              </a:rPr>
              <a:t>В условиях модернизации Российского образования обновление содержания по технологии характеризуется несколькими </a:t>
            </a:r>
            <a:r>
              <a:rPr lang="ru-RU" sz="2200" dirty="0" smtClean="0">
                <a:effectLst/>
              </a:rPr>
              <a:t> </a:t>
            </a:r>
            <a:r>
              <a:rPr lang="ru-RU" sz="2200" dirty="0">
                <a:effectLst/>
              </a:rPr>
              <a:t>тенденциями</a:t>
            </a:r>
            <a:r>
              <a:rPr lang="ru-RU" sz="2200" dirty="0" smtClean="0">
                <a:effectLst/>
              </a:rPr>
              <a:t>:</a:t>
            </a:r>
            <a:endParaRPr lang="ru-RU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089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инновационной творческой деятельности обучающихся в процессе решения прикладных учебных задач;</a:t>
            </a:r>
          </a:p>
          <a:p>
            <a:pPr lvl="0"/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активное использование знаний, полученных при изучении других учебных предметов, и сформированных УУД (универсальных учебных действий);</a:t>
            </a:r>
          </a:p>
          <a:p>
            <a:pPr lvl="0"/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совершенствование умений выполнения учебно-исследовательской и проектной деятельности;</a:t>
            </a:r>
          </a:p>
          <a:p>
            <a:pPr lvl="0"/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представлений о социальных и этических аспектах научно-технического прогресса;</a:t>
            </a:r>
          </a:p>
          <a:p>
            <a:pPr lvl="0"/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способности придавать экологическую направленность любой деятельности, проекту и демонстрировать экологическое мышление в разных формах деятельности.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Autofit/>
          </a:bodyPr>
          <a:lstStyle/>
          <a:p>
            <a:r>
              <a:rPr lang="ru-RU" sz="2000" dirty="0"/>
              <a:t>В </a:t>
            </a:r>
            <a:r>
              <a:rPr lang="ru-RU" sz="2000" dirty="0" smtClean="0"/>
              <a:t>целом, </a:t>
            </a:r>
            <a:r>
              <a:rPr lang="ru-RU" sz="2000" dirty="0"/>
              <a:t>если говорить о перспективах образовательной области «Технология» в русле ФГОС, изучение данного предмета должно обеспечить</a:t>
            </a:r>
            <a:r>
              <a:rPr lang="ru-RU" sz="2000" dirty="0" smtClean="0"/>
              <a:t>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1905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endParaRPr lang="ru-RU" dirty="0"/>
          </a:p>
          <a:p>
            <a:pPr marL="114300" lvl="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Введение робототехники:</a:t>
            </a:r>
          </a:p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– проектирование (6кл.)</a:t>
            </a:r>
          </a:p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этап – элементы программирования (7кл.)</a:t>
            </a:r>
          </a:p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3200" b="1" i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готовое изделие (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2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Развитие технологического образования </a:t>
            </a:r>
            <a:r>
              <a:rPr lang="ru-RU" sz="2400" dirty="0"/>
              <a:t>на базе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МБОУ </a:t>
            </a:r>
            <a:r>
              <a:rPr lang="ru-RU" sz="2400" dirty="0"/>
              <a:t>«Лицей №110» как базовой площадке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для </a:t>
            </a:r>
            <a:r>
              <a:rPr lang="ru-RU" sz="2400" dirty="0"/>
              <a:t>школ Советского района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580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None/>
            </a:pPr>
            <a:endParaRPr lang="ru-RU" dirty="0"/>
          </a:p>
          <a:p>
            <a:pPr marL="114300" lvl="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Знакомство с различными видами проектов, с особенностями их разработки:</a:t>
            </a:r>
          </a:p>
          <a:p>
            <a:pPr marL="11430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дизайн проект </a:t>
            </a:r>
          </a:p>
          <a:p>
            <a:pPr marL="11430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инженерный проект</a:t>
            </a:r>
          </a:p>
          <a:p>
            <a:pPr marL="11430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исследовательский проект</a:t>
            </a:r>
          </a:p>
          <a:p>
            <a:pPr marL="11430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социальный проект</a:t>
            </a:r>
          </a:p>
          <a:p>
            <a:pPr marL="114300" indent="0">
              <a:buFont typeface="Wingdings 3"/>
              <a:buNone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бизнес проект (бизнес-план)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Развитие технологического образования на базе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МБОУ </a:t>
            </a:r>
            <a:r>
              <a:rPr lang="ru-RU" sz="1800" dirty="0"/>
              <a:t>«Лицей №110» как базовой площадке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для </a:t>
            </a:r>
            <a:r>
              <a:rPr lang="ru-RU" sz="1800" dirty="0"/>
              <a:t>школ </a:t>
            </a:r>
            <a:r>
              <a:rPr lang="ru-RU" sz="1800" dirty="0" smtClean="0"/>
              <a:t>Советского </a:t>
            </a:r>
            <a:r>
              <a:rPr lang="ru-RU" sz="1800" dirty="0"/>
              <a:t>района.</a:t>
            </a:r>
          </a:p>
        </p:txBody>
      </p:sp>
    </p:spTree>
    <p:extLst>
      <p:ext uri="{BB962C8B-B14F-4D97-AF65-F5344CB8AC3E}">
        <p14:creationId xmlns:p14="http://schemas.microsoft.com/office/powerpoint/2010/main" val="3475458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None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Профессиональное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самоопределение</a:t>
            </a:r>
          </a:p>
          <a:p>
            <a:pPr marL="11430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компьютерная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Effecton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Studio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проведение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уроков по профориентации с использованием мультсериалов из серии «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Навигатум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игры «Профи+»</a:t>
            </a:r>
          </a:p>
          <a:p>
            <a:pPr marL="11430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создан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 профессиональных проб по следующим направлениям: </a:t>
            </a:r>
          </a:p>
          <a:p>
            <a:pPr marL="114300" indent="0">
              <a:buNone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штукатурные работы </a:t>
            </a:r>
          </a:p>
          <a:p>
            <a:pPr marL="114300" indent="0">
              <a:buNone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поклейка обоев</a:t>
            </a:r>
          </a:p>
          <a:p>
            <a:pPr marL="114300" indent="0">
              <a:buNone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укладка плитки.</a:t>
            </a:r>
          </a:p>
          <a:p>
            <a:pPr marL="114300" indent="0">
              <a:buNone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перспективе, создание уголка сантехнических и электротехнических работ</a:t>
            </a:r>
          </a:p>
          <a:p>
            <a:pPr marL="11430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проведение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экскурсий в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Электротехникум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связи, Политехнический колледж, КФУ </a:t>
            </a:r>
          </a:p>
          <a:p>
            <a:pPr marL="114300" indent="0">
              <a:buNone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проведение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экскурсий на завод ООО «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Компрессормаш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ООО УК «Просто молоко»</a:t>
            </a:r>
          </a:p>
          <a:p>
            <a:endParaRPr lang="ru-RU" dirty="0"/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Развитие технологического образования на базе </a:t>
            </a:r>
            <a:br>
              <a:rPr lang="ru-RU" sz="1800" dirty="0"/>
            </a:br>
            <a:r>
              <a:rPr lang="ru-RU" sz="1800" dirty="0"/>
              <a:t>МБОУ «Лицей №110» как базовой площадке </a:t>
            </a:r>
            <a:br>
              <a:rPr lang="ru-RU" sz="1800" dirty="0"/>
            </a:br>
            <a:r>
              <a:rPr lang="ru-RU" sz="1800" dirty="0"/>
              <a:t>для школ Советского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4027729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689</Words>
  <Application>Microsoft Office PowerPoint</Application>
  <PresentationFormat>Экран (4:3)</PresentationFormat>
  <Paragraphs>64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«Перспективы развития технологического образования  в условиях внедрения новых образовательных стандартов»</vt:lpstr>
      <vt:lpstr>Федеральный государственный образовательный стандарт — это совокупность трех систем требований:</vt:lpstr>
      <vt:lpstr>Основная цель предметной области «Технология»</vt:lpstr>
      <vt:lpstr>Задачи реализации  предметной области «Технология» </vt:lpstr>
      <vt:lpstr>В условиях модернизации Российского образования обновление содержания по технологии характеризуется несколькими  тенденциями:</vt:lpstr>
      <vt:lpstr>В целом, если говорить о перспективах образовательной области «Технология» в русле ФГОС, изучение данного предмета должно обеспечить:</vt:lpstr>
      <vt:lpstr>Развитие технологического образования на базе  МБОУ «Лицей №110» как базовой площадке  для школ Советского района.</vt:lpstr>
      <vt:lpstr>Развитие технологического образования на базе  МБОУ «Лицей №110» как базовой площадке  для школ Советского района.</vt:lpstr>
      <vt:lpstr>Развитие технологического образования на базе  МБОУ «Лицей №110» как базовой площадке  для школ Советского района.</vt:lpstr>
      <vt:lpstr>Развитие технологического образования на базе  МБОУ «Лицей №110» как базовой площадке  для школ Советского района.</vt:lpstr>
      <vt:lpstr>Спасибо за внимание!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2017-03-26T08:27:38Z</dcterms:created>
  <dcterms:modified xsi:type="dcterms:W3CDTF">2017-03-30T11:59:13Z</dcterms:modified>
</cp:coreProperties>
</file>